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76" r:id="rId4"/>
    <p:sldId id="383" r:id="rId5"/>
    <p:sldId id="384" r:id="rId6"/>
    <p:sldId id="372" r:id="rId7"/>
    <p:sldId id="373" r:id="rId8"/>
    <p:sldId id="374" r:id="rId9"/>
    <p:sldId id="375" r:id="rId10"/>
    <p:sldId id="377" r:id="rId11"/>
    <p:sldId id="378" r:id="rId12"/>
    <p:sldId id="379" r:id="rId13"/>
    <p:sldId id="380" r:id="rId14"/>
    <p:sldId id="381" r:id="rId15"/>
    <p:sldId id="382" r:id="rId16"/>
    <p:sldId id="386" r:id="rId17"/>
    <p:sldId id="371" r:id="rId18"/>
    <p:sldId id="385" r:id="rId19"/>
    <p:sldId id="387" r:id="rId20"/>
    <p:sldId id="388" r:id="rId21"/>
    <p:sldId id="270" r:id="rId2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Métodos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b="1" i="1" dirty="0">
                <a:solidFill>
                  <a:srgbClr val="FF0000"/>
                </a:solidFill>
              </a:rPr>
              <a:t>Machine Learning </a:t>
            </a:r>
            <a:r>
              <a:rPr lang="en-US" sz="4000" b="1" dirty="0">
                <a:solidFill>
                  <a:srgbClr val="FF0000"/>
                </a:solidFill>
              </a:rPr>
              <a:t>Bioinspirados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taça tem bastante vinho?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4" name="Picture 6" descr="Avaliação Fuzzy da Satisfação de Clientes em Relação aos Serviços Prestados  no Âmbito Gerencial das Micro e Pequenas E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50" y="2287748"/>
            <a:ext cx="6302375" cy="1565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o tamanho de uma pessoa alta?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000250"/>
            <a:ext cx="822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x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  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Lê Notícias - A Arte do Ser- A Arte do Ser | A conta está err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371129"/>
            <a:ext cx="3714751" cy="2089547"/>
          </a:xfrm>
          <a:prstGeom prst="rect">
            <a:avLst/>
          </a:prstGeom>
          <a:noFill/>
        </p:spPr>
      </p:pic>
      <p:pic>
        <p:nvPicPr>
          <p:cNvPr id="29700" name="Picture 4" descr="Negócios - A chave para lidar com pessoas - AC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29" y="2281238"/>
            <a:ext cx="3135246" cy="214788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r>
              <a:rPr lang="pt-BR" sz="2200" dirty="0"/>
              <a:t>Qual o valor?                               O mais bonito?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0722" name="Picture 2" descr="O que é lógica fuzzy? - Electrical e-Library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235" y="2461577"/>
            <a:ext cx="6038850" cy="1581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40" y="2400613"/>
            <a:ext cx="5235893" cy="25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Artificiais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mais usamos: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Robótica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Componentes conexas - ITAb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80477"/>
            <a:ext cx="3775075" cy="3271733"/>
          </a:xfrm>
          <a:prstGeom prst="rect">
            <a:avLst/>
          </a:prstGeom>
          <a:noFill/>
        </p:spPr>
      </p:pic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8" name="Picture 8" descr="Mobile robot Pioneer 3-DX from MobileRobots, Inc. | Download Scientific 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1" y="1959293"/>
            <a:ext cx="2159614" cy="1599248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918960" y="2354580"/>
            <a:ext cx="2034540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Destino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Bioinspirados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986" name="Picture 2" descr="Portal Prod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4" y="1328475"/>
            <a:ext cx="5056505" cy="369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onde veio a idéia de ensinar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máquina? 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3600" b="1" i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dirty="0" err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78" name="Picture 2" descr="Inteligência Artificial ampliará os limites da inteligência humana -  01/03/2021 - Johnnie Walker - Estúdio Fol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2032774"/>
            <a:ext cx="7769225" cy="311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0" name="Picture 2" descr="O que você pode aprender com as formigas | Su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5500" b="1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14478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Buscando inspiração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Natureza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Inspirados no Comportamento de Seres vivos em convivência social;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Conhecimento Colaborativo/compartilhado;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Métodos Heurísticos (não determinísticos);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Buscam a melhor solução global;</a:t>
            </a:r>
          </a:p>
          <a:p>
            <a:pPr lvl="0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Colônia de Formigas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sta ESPACIOS | Vol. 38 (Nº 34) Año 2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426" y="1965098"/>
            <a:ext cx="6274435" cy="2390742"/>
          </a:xfrm>
          <a:prstGeom prst="rect">
            <a:avLst/>
          </a:prstGeom>
          <a:noFill/>
        </p:spPr>
      </p:pic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transparente da formiga PNG | PNG M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759" y="159327"/>
            <a:ext cx="2729574" cy="2098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Colônia de Abelhas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UNIVERSIDADE DE CAXIAS DO SUL Centro de Computação e Tecnologia da  Informação Curso de Bacharelado em Ciência da Computaç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498" y="2240541"/>
            <a:ext cx="4176811" cy="1767579"/>
          </a:xfrm>
          <a:prstGeom prst="rect">
            <a:avLst/>
          </a:prstGeom>
          <a:noFill/>
        </p:spPr>
      </p:pic>
      <p:pic>
        <p:nvPicPr>
          <p:cNvPr id="18" name="Picture 6" descr="O trabalho de pesquisa sobre resolução de problemas de roteamento de  veículos (VRP) via algoritmo de colônia de abelhas artificiais - wenya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48" y="1920239"/>
            <a:ext cx="4870452" cy="2247901"/>
          </a:xfrm>
          <a:prstGeom prst="rect">
            <a:avLst/>
          </a:prstGeom>
          <a:noFill/>
        </p:spPr>
      </p:pic>
      <p:pic>
        <p:nvPicPr>
          <p:cNvPr id="11266" name="Picture 2" descr="Foto de Abelha PNG com fundo transparente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6881" y="470203"/>
            <a:ext cx="2315844" cy="1453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Genética 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4" name="Picture 12" descr="Avaliação Interati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657350"/>
            <a:ext cx="6838949" cy="3419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345</Words>
  <Application>Microsoft Office PowerPoint</Application>
  <PresentationFormat>Apresentação na tela (16:9)</PresentationFormat>
  <Paragraphs>128</Paragraphs>
  <Slides>21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33</cp:revision>
  <dcterms:modified xsi:type="dcterms:W3CDTF">2025-08-06T20:52:37Z</dcterms:modified>
</cp:coreProperties>
</file>